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6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field of grass with trees in the background&#10;&#10;Description automatically generated">
            <a:extLst>
              <a:ext uri="{FF2B5EF4-FFF2-40B4-BE49-F238E27FC236}">
                <a16:creationId xmlns:a16="http://schemas.microsoft.com/office/drawing/2014/main" id="{8AA5113B-CB09-E33A-5DFB-06DAA6BD9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6" y="1362744"/>
            <a:ext cx="2925299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61219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 rot="10800000"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62743"/>
            <a:ext cx="238247" cy="468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787548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787548" y="1947519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ee on a white flower&#10;&#10;Description automatically generated">
            <a:extLst>
              <a:ext uri="{FF2B5EF4-FFF2-40B4-BE49-F238E27FC236}">
                <a16:creationId xmlns:a16="http://schemas.microsoft.com/office/drawing/2014/main" id="{5AF7D010-C94B-1884-DE69-804CB3AFD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1"/>
          <a:stretch/>
        </p:blipFill>
        <p:spPr>
          <a:xfrm>
            <a:off x="966941" y="3515360"/>
            <a:ext cx="1722516" cy="16405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bee on a white flower&#10;&#10;Description automatically generated">
            <a:extLst>
              <a:ext uri="{FF2B5EF4-FFF2-40B4-BE49-F238E27FC236}">
                <a16:creationId xmlns:a16="http://schemas.microsoft.com/office/drawing/2014/main" id="{A52E08B0-D166-A100-1F4F-4CEA6ED97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5" b="19870"/>
          <a:stretch/>
        </p:blipFill>
        <p:spPr>
          <a:xfrm>
            <a:off x="3245183" y="3515360"/>
            <a:ext cx="1722516" cy="1626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29" y="5157751"/>
            <a:ext cx="1615438" cy="17144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84" t="17778" r="28834" b="21038"/>
          <a:stretch/>
        </p:blipFill>
        <p:spPr>
          <a:xfrm>
            <a:off x="976829" y="5214153"/>
            <a:ext cx="1714500" cy="16130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607085" y="345712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607085" y="514904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891471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868157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E3E50-C948-A065-AE01-CDE76DAE2D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90" r="17500" b="1897"/>
          <a:stretch/>
        </p:blipFill>
        <p:spPr>
          <a:xfrm>
            <a:off x="798661" y="122447"/>
            <a:ext cx="4165030" cy="33065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610949" y="2031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F9E13-143F-9C85-8BEA-ABF6565B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7" b="13333"/>
          <a:stretch/>
        </p:blipFill>
        <p:spPr>
          <a:xfrm rot="16200000">
            <a:off x="5028925" y="2016919"/>
            <a:ext cx="6858000" cy="2824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95669-C927-72C6-E96B-1AA074AA7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0" b="13457"/>
          <a:stretch/>
        </p:blipFill>
        <p:spPr>
          <a:xfrm rot="16200000">
            <a:off x="1995980" y="2014535"/>
            <a:ext cx="6858001" cy="2828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3D3A1-94FF-3C13-C3FD-551ED4A8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04" b="13333"/>
          <a:stretch/>
        </p:blipFill>
        <p:spPr>
          <a:xfrm rot="16200000">
            <a:off x="-1028152" y="2025732"/>
            <a:ext cx="6852257" cy="2812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043158" y="30534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047167" y="64128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3693689" y="64136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3717638" y="3050205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131523" y="30494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138737" y="64088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6754440" y="64104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6754440" y="3047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8225303" y="305501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8198053" y="641447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376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48048-5229-BDD1-0052-DFBB190C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 b="13544"/>
          <a:stretch/>
        </p:blipFill>
        <p:spPr>
          <a:xfrm>
            <a:off x="0" y="538479"/>
            <a:ext cx="12192000" cy="5014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6E59-DF6E-2309-5012-9F38A6D2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F37B5E4-2B9B-7D04-F0EB-87443305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43162" r="21231" b="12209"/>
          <a:stretch/>
        </p:blipFill>
        <p:spPr>
          <a:xfrm>
            <a:off x="142336" y="429401"/>
            <a:ext cx="3549032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E10B0CE4-D565-4FEB-5C27-4A414F40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55399" r="53237" b="17213"/>
          <a:stretch/>
        </p:blipFill>
        <p:spPr>
          <a:xfrm>
            <a:off x="142337" y="3429000"/>
            <a:ext cx="3551188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49A8F-1C0B-C837-0B9F-AE5F803E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0" r="13230"/>
          <a:stretch/>
        </p:blipFill>
        <p:spPr>
          <a:xfrm>
            <a:off x="3786933" y="365124"/>
            <a:ext cx="8142230" cy="638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70AD-2D53-6243-3B9D-73FC4BF659AB}"/>
              </a:ext>
            </a:extLst>
          </p:cNvPr>
          <p:cNvSpPr txBox="1"/>
          <p:nvPr/>
        </p:nvSpPr>
        <p:spPr>
          <a:xfrm>
            <a:off x="142336" y="429401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1C96-0D88-B81A-2F9D-52F250984C0C}"/>
              </a:ext>
            </a:extLst>
          </p:cNvPr>
          <p:cNvSpPr txBox="1"/>
          <p:nvPr/>
        </p:nvSpPr>
        <p:spPr>
          <a:xfrm>
            <a:off x="142336" y="3434202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6C4FB-6F22-570A-193F-948788A04311}"/>
              </a:ext>
            </a:extLst>
          </p:cNvPr>
          <p:cNvSpPr txBox="1"/>
          <p:nvPr/>
        </p:nvSpPr>
        <p:spPr>
          <a:xfrm>
            <a:off x="4186272" y="42940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952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4F2C-49B1-25F8-5B68-909442B1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 b="2222"/>
          <a:stretch/>
        </p:blipFill>
        <p:spPr>
          <a:xfrm rot="16200000">
            <a:off x="-2142" y="1640444"/>
            <a:ext cx="6629401" cy="357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69E8A-0467-8AFB-1B77-D6F73DC8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2963"/>
          <a:stretch/>
        </p:blipFill>
        <p:spPr>
          <a:xfrm rot="16200000">
            <a:off x="3564615" y="1650799"/>
            <a:ext cx="6629402" cy="355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243F7-4347-B805-E6CA-94AE61E50CEF}"/>
              </a:ext>
            </a:extLst>
          </p:cNvPr>
          <p:cNvSpPr txBox="1"/>
          <p:nvPr/>
        </p:nvSpPr>
        <p:spPr>
          <a:xfrm rot="16200000">
            <a:off x="644274" y="4419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AAEA-4C44-49B5-BD24-40531133DF2E}"/>
              </a:ext>
            </a:extLst>
          </p:cNvPr>
          <p:cNvSpPr txBox="1"/>
          <p:nvPr/>
        </p:nvSpPr>
        <p:spPr>
          <a:xfrm rot="16200000">
            <a:off x="618625" y="147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1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F59D1-9707-88E2-26CE-C83E3ACB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t="23333" r="2639" b="6667"/>
          <a:stretch/>
        </p:blipFill>
        <p:spPr>
          <a:xfrm>
            <a:off x="1007532" y="685799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012A1-D249-CA1C-29D7-A005F9DCA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4" t="23646" r="2708" b="6913"/>
          <a:stretch/>
        </p:blipFill>
        <p:spPr>
          <a:xfrm>
            <a:off x="1007531" y="685798"/>
            <a:ext cx="10069601" cy="56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6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8639</TotalTime>
  <Words>60</Words>
  <Application>Microsoft Office PowerPoint</Application>
  <PresentationFormat>Widescreen</PresentationFormat>
  <Paragraphs>34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jensj27@student.ubc.ca</cp:lastModifiedBy>
  <cp:revision>19</cp:revision>
  <dcterms:created xsi:type="dcterms:W3CDTF">2024-03-19T00:35:03Z</dcterms:created>
  <dcterms:modified xsi:type="dcterms:W3CDTF">2024-07-26T18:24:00Z</dcterms:modified>
</cp:coreProperties>
</file>